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67" r:id="rId11"/>
    <p:sldId id="268" r:id="rId12"/>
    <p:sldId id="269" r:id="rId13"/>
    <p:sldId id="266" r:id="rId14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468" y="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F9D06-7884-42EF-8D8A-9C39FF37D3B4}" type="datetimeFigureOut">
              <a:rPr lang="id-ID" smtClean="0"/>
              <a:t>06/05/2015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50EC23-6419-48C8-96A4-08F832AA7F5C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EC23-6419-48C8-96A4-08F832AA7F5C}" type="slidenum">
              <a:rPr lang="id-ID" smtClean="0"/>
              <a:t>9</a:t>
            </a:fld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35DF2-498B-45CD-99A2-E4B36072B530}" type="datetimeFigureOut">
              <a:rPr lang="id-ID" smtClean="0"/>
              <a:pPr/>
              <a:t>06/05/2015</a:t>
            </a:fld>
            <a:endParaRPr lang="id-ID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548C6-772A-4713-864C-29D78DB89D9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35DF2-498B-45CD-99A2-E4B36072B530}" type="datetimeFigureOut">
              <a:rPr lang="id-ID" smtClean="0"/>
              <a:pPr/>
              <a:t>06/05/2015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548C6-772A-4713-864C-29D78DB89D9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35DF2-498B-45CD-99A2-E4B36072B530}" type="datetimeFigureOut">
              <a:rPr lang="id-ID" smtClean="0"/>
              <a:pPr/>
              <a:t>06/05/2015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548C6-772A-4713-864C-29D78DB89D9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35DF2-498B-45CD-99A2-E4B36072B530}" type="datetimeFigureOut">
              <a:rPr lang="id-ID" smtClean="0"/>
              <a:pPr/>
              <a:t>06/05/2015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548C6-772A-4713-864C-29D78DB89D9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35DF2-498B-45CD-99A2-E4B36072B530}" type="datetimeFigureOut">
              <a:rPr lang="id-ID" smtClean="0"/>
              <a:pPr/>
              <a:t>06/05/2015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548C6-772A-4713-864C-29D78DB89D9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35DF2-498B-45CD-99A2-E4B36072B530}" type="datetimeFigureOut">
              <a:rPr lang="id-ID" smtClean="0"/>
              <a:pPr/>
              <a:t>06/05/2015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548C6-772A-4713-864C-29D78DB89D9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35DF2-498B-45CD-99A2-E4B36072B530}" type="datetimeFigureOut">
              <a:rPr lang="id-ID" smtClean="0"/>
              <a:pPr/>
              <a:t>06/05/2015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548C6-772A-4713-864C-29D78DB89D9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35DF2-498B-45CD-99A2-E4B36072B530}" type="datetimeFigureOut">
              <a:rPr lang="id-ID" smtClean="0"/>
              <a:pPr/>
              <a:t>06/05/2015</a:t>
            </a:fld>
            <a:endParaRPr lang="id-ID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3548C6-772A-4713-864C-29D78DB89D91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35DF2-498B-45CD-99A2-E4B36072B530}" type="datetimeFigureOut">
              <a:rPr lang="id-ID" smtClean="0"/>
              <a:pPr/>
              <a:t>06/05/2015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548C6-772A-4713-864C-29D78DB89D9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35DF2-498B-45CD-99A2-E4B36072B530}" type="datetimeFigureOut">
              <a:rPr lang="id-ID" smtClean="0"/>
              <a:pPr/>
              <a:t>06/05/2015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5F3548C6-772A-4713-864C-29D78DB89D9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FDA35DF2-498B-45CD-99A2-E4B36072B530}" type="datetimeFigureOut">
              <a:rPr lang="id-ID" smtClean="0"/>
              <a:pPr/>
              <a:t>06/05/2015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548C6-772A-4713-864C-29D78DB89D9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DA35DF2-498B-45CD-99A2-E4B36072B530}" type="datetimeFigureOut">
              <a:rPr lang="id-ID" smtClean="0"/>
              <a:pPr/>
              <a:t>06/05/2015</a:t>
            </a:fld>
            <a:endParaRPr lang="id-ID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F3548C6-772A-4713-864C-29D78DB89D91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9064" y="2285992"/>
            <a:ext cx="6480048" cy="2301240"/>
          </a:xfrm>
        </p:spPr>
        <p:txBody>
          <a:bodyPr/>
          <a:lstStyle/>
          <a:p>
            <a:r>
              <a:rPr lang="id-ID" dirty="0" smtClean="0"/>
              <a:t>Rekonsiliasi data admedika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669742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4" name="TextBox 3"/>
          <p:cNvSpPr txBox="1"/>
          <p:nvPr/>
        </p:nvSpPr>
        <p:spPr>
          <a:xfrm>
            <a:off x="3786182" y="6143644"/>
            <a:ext cx="32147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000" dirty="0" smtClean="0"/>
              <a:t>Departemen IT - Equity Life Indonesia</a:t>
            </a:r>
            <a:endParaRPr lang="id-ID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5429256" y="6286520"/>
            <a:ext cx="1571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000" dirty="0" smtClean="0"/>
              <a:t>April, 2015</a:t>
            </a:r>
            <a:endParaRPr lang="id-ID" sz="1000" dirty="0"/>
          </a:p>
        </p:txBody>
      </p:sp>
      <p:pic>
        <p:nvPicPr>
          <p:cNvPr id="7172" name="Picture 4" descr="F:\Prib\Libraries\Pictures\LogoELI - medium bor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071546"/>
            <a:ext cx="1390650" cy="8175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>Klaim dari AdMedika yang tidak ada di Equity</a:t>
            </a:r>
            <a:endParaRPr lang="id-ID" dirty="0"/>
          </a:p>
        </p:txBody>
      </p:sp>
      <p:pic>
        <p:nvPicPr>
          <p:cNvPr id="4" name="Content Placeholder 3" descr="Klaim dari AdMedika yg tidak ada di Equity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928802"/>
            <a:ext cx="8024286" cy="3666572"/>
          </a:xfrm>
          <a:prstGeom prst="roundRect">
            <a:avLst>
              <a:gd name="adj" fmla="val 392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>Klaim (reimburse) di Equity yang tidak ada di AdMedika</a:t>
            </a:r>
            <a:endParaRPr lang="id-ID" dirty="0"/>
          </a:p>
        </p:txBody>
      </p:sp>
      <p:pic>
        <p:nvPicPr>
          <p:cNvPr id="4" name="Content Placeholder 3" descr="Data di Equity tidak ada di AdMedik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857364"/>
            <a:ext cx="7045714" cy="4011429"/>
          </a:xfrm>
          <a:prstGeom prst="roundRect">
            <a:avLst>
              <a:gd name="adj" fmla="val 392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Usulan Penyelesaian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50926" indent="-514350">
              <a:buAutoNum type="arabicPeriod"/>
            </a:pPr>
            <a:r>
              <a:rPr lang="id-ID" dirty="0" smtClean="0"/>
              <a:t>66 </a:t>
            </a:r>
            <a:r>
              <a:rPr lang="id-ID" dirty="0" smtClean="0"/>
              <a:t>klaim </a:t>
            </a:r>
            <a:r>
              <a:rPr lang="id-ID" dirty="0" smtClean="0"/>
              <a:t>tidak </a:t>
            </a:r>
            <a:r>
              <a:rPr lang="id-ID" dirty="0" smtClean="0"/>
              <a:t>ada di </a:t>
            </a:r>
            <a:r>
              <a:rPr lang="id-ID" dirty="0" smtClean="0"/>
              <a:t>Equity =&gt; </a:t>
            </a:r>
            <a:r>
              <a:rPr lang="id-ID" dirty="0" smtClean="0">
                <a:solidFill>
                  <a:srgbClr val="92D050"/>
                </a:solidFill>
              </a:rPr>
              <a:t>proses ulang</a:t>
            </a:r>
          </a:p>
          <a:p>
            <a:pPr marL="550926" indent="-514350">
              <a:buAutoNum type="arabicPeriod"/>
            </a:pPr>
            <a:r>
              <a:rPr lang="id-ID" dirty="0" smtClean="0"/>
              <a:t>21.397 klaim tidak ada di AdMedika =&gt; </a:t>
            </a:r>
            <a:r>
              <a:rPr lang="id-ID" dirty="0" smtClean="0">
                <a:solidFill>
                  <a:srgbClr val="92D050"/>
                </a:solidFill>
              </a:rPr>
              <a:t>buat file txt untuk ke AdMedika</a:t>
            </a:r>
            <a:endParaRPr lang="id-ID" dirty="0" smtClean="0">
              <a:solidFill>
                <a:srgbClr val="92D050"/>
              </a:solidFill>
            </a:endParaRPr>
          </a:p>
          <a:p>
            <a:pPr marL="550926" indent="-514350">
              <a:buAutoNum type="arabicPeriod"/>
            </a:pPr>
            <a:r>
              <a:rPr lang="id-ID" dirty="0" smtClean="0"/>
              <a:t>1.189 klaim di AdMedika berbeda detailnya dengan Equity (header sama) =&gt;</a:t>
            </a:r>
          </a:p>
          <a:p>
            <a:pPr marL="550926" indent="-514350">
              <a:buAutoNum type="arabicPeriod"/>
            </a:pPr>
            <a:r>
              <a:rPr lang="id-ID" dirty="0" smtClean="0"/>
              <a:t>3.077 klaim yang berbeda nilainya (diajukan, ditolak, dibayar) =&gt; </a:t>
            </a:r>
            <a:r>
              <a:rPr lang="id-ID" dirty="0" smtClean="0">
                <a:solidFill>
                  <a:srgbClr val="92D050"/>
                </a:solidFill>
              </a:rPr>
              <a:t>konfirmasi ke bagian Klaim</a:t>
            </a:r>
            <a:endParaRPr lang="id-ID" dirty="0" smtClean="0">
              <a:solidFill>
                <a:srgbClr val="92D050"/>
              </a:solidFill>
            </a:endParaRPr>
          </a:p>
          <a:p>
            <a:pPr marL="550926" indent="-514350">
              <a:buAutoNum type="arabicPeriod"/>
            </a:pPr>
            <a:endParaRPr lang="id-ID" dirty="0" smtClean="0"/>
          </a:p>
          <a:p>
            <a:pPr marL="550926" indent="-514350">
              <a:buAutoNum type="arabicPeriod"/>
            </a:pP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Data dari AdMedika: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43890" cy="4525963"/>
          </a:xfrm>
        </p:spPr>
        <p:txBody>
          <a:bodyPr>
            <a:normAutofit/>
          </a:bodyPr>
          <a:lstStyle/>
          <a:p>
            <a:r>
              <a:rPr lang="id-ID" sz="2400" dirty="0" smtClean="0"/>
              <a:t>Range data dari AdMedika: 26/03/2013 sampai 31/12/2014 (berdasar Admission Data/Tgl Kwitansi)</a:t>
            </a:r>
          </a:p>
          <a:p>
            <a:r>
              <a:rPr lang="id-ID" sz="2400" dirty="0" smtClean="0"/>
              <a:t>Jumlah klaim pada header: 86.776</a:t>
            </a:r>
          </a:p>
          <a:p>
            <a:r>
              <a:rPr lang="id-ID" sz="2400" dirty="0" smtClean="0"/>
              <a:t>Jumlah klaim pada detail: 41.907</a:t>
            </a:r>
          </a:p>
          <a:p>
            <a:r>
              <a:rPr lang="id-ID" sz="2400" dirty="0" smtClean="0"/>
              <a:t>Sehingga header yang tidak mempunyai detail: 44.869</a:t>
            </a:r>
          </a:p>
          <a:p>
            <a:r>
              <a:rPr lang="id-ID" sz="2400" dirty="0" smtClean="0"/>
              <a:t>Detail yang tidak mempunyai header: 0</a:t>
            </a:r>
          </a:p>
          <a:p>
            <a:endParaRPr lang="id-ID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d-ID" sz="3800" dirty="0" smtClean="0"/>
              <a:t>Benefit Code &amp; Benefit Description</a:t>
            </a:r>
            <a:endParaRPr lang="id-ID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00200"/>
            <a:ext cx="8604000" cy="4525963"/>
          </a:xfrm>
        </p:spPr>
        <p:txBody>
          <a:bodyPr/>
          <a:lstStyle/>
          <a:p>
            <a:pPr marL="269875" indent="-269875"/>
            <a:r>
              <a:rPr lang="id-ID" sz="2000" dirty="0" smtClean="0"/>
              <a:t>Benefit Code yang sama tetapi berbeda deskripsinya.</a:t>
            </a:r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r>
              <a:rPr lang="id-ID" sz="2000" dirty="0" smtClean="0"/>
              <a:t>Terdapat 5 klaim untuk kasus ini:</a:t>
            </a:r>
          </a:p>
          <a:p>
            <a:endParaRPr lang="id-ID" sz="2000" dirty="0" smtClean="0"/>
          </a:p>
          <a:p>
            <a:endParaRPr lang="id-ID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42910" y="2000240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  <a:gridCol w="4024298"/>
              </a:tblGrid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Benefit Code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Benefit Description</a:t>
                      </a:r>
                      <a:endParaRPr lang="id-ID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RI67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PRWT GIGI DRT</a:t>
                      </a:r>
                      <a:endParaRPr lang="id-ID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RI67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PRWT JALAN DR</a:t>
                      </a:r>
                      <a:endParaRPr lang="id-ID" sz="1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F:\Prib\Libraries\Documents\SQL Server Management Studio\Projects\grup\AdMedika Rekonsel Data\AdMedika klaim detail bed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857628"/>
            <a:ext cx="8087076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357166"/>
            <a:ext cx="7567642" cy="5768997"/>
          </a:xfrm>
        </p:spPr>
        <p:txBody>
          <a:bodyPr>
            <a:normAutofit/>
          </a:bodyPr>
          <a:lstStyle/>
          <a:p>
            <a:pPr marL="360363" indent="-360363"/>
            <a:r>
              <a:rPr lang="id-ID" sz="2000" dirty="0" smtClean="0"/>
              <a:t>Contoh 1:</a:t>
            </a:r>
            <a:endParaRPr lang="id-ID" sz="2000" dirty="0"/>
          </a:p>
        </p:txBody>
      </p:sp>
      <p:pic>
        <p:nvPicPr>
          <p:cNvPr id="2050" name="Picture 2" descr="F:\Prib\Libraries\Documents\SQL Server Management Studio\Projects\grup\AdMedika Rekonsel Data\AdMedika klaim detail beda - contoh 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000" y="1214422"/>
            <a:ext cx="8992202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357166"/>
            <a:ext cx="7567642" cy="5768997"/>
          </a:xfrm>
        </p:spPr>
        <p:txBody>
          <a:bodyPr>
            <a:normAutofit/>
          </a:bodyPr>
          <a:lstStyle/>
          <a:p>
            <a:pPr marL="360363" indent="-360363"/>
            <a:r>
              <a:rPr lang="id-ID" sz="2000" dirty="0" smtClean="0"/>
              <a:t>Contoh 2:</a:t>
            </a:r>
            <a:endParaRPr lang="id-ID" sz="2000" dirty="0"/>
          </a:p>
        </p:txBody>
      </p:sp>
      <p:pic>
        <p:nvPicPr>
          <p:cNvPr id="3074" name="Picture 2" descr="F:\Prib\Libraries\Documents\SQL Server Management Studio\Projects\grup\AdMedika Rekonsel Data\AdMedika klaim detail beda - contoh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000" y="1213200"/>
            <a:ext cx="8952477" cy="4326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1143000"/>
          </a:xfrm>
        </p:spPr>
        <p:txBody>
          <a:bodyPr>
            <a:noAutofit/>
          </a:bodyPr>
          <a:lstStyle/>
          <a:p>
            <a:r>
              <a:rPr lang="id-ID" sz="3800" dirty="0" smtClean="0"/>
              <a:t>Total header berbeda dengan total detail</a:t>
            </a:r>
            <a:endParaRPr lang="id-ID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285860"/>
            <a:ext cx="8604000" cy="4840303"/>
          </a:xfrm>
        </p:spPr>
        <p:txBody>
          <a:bodyPr>
            <a:normAutofit/>
          </a:bodyPr>
          <a:lstStyle/>
          <a:p>
            <a:pPr marL="269875" indent="-269875"/>
            <a:r>
              <a:rPr lang="id-ID" sz="2000" dirty="0" smtClean="0"/>
              <a:t>Ditemukan: 1.189</a:t>
            </a:r>
          </a:p>
          <a:p>
            <a:pPr marL="269875" indent="-269875"/>
            <a:r>
              <a:rPr lang="id-ID" sz="2000" dirty="0" smtClean="0"/>
              <a:t>Contoh:</a:t>
            </a:r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</p:txBody>
      </p:sp>
      <p:pic>
        <p:nvPicPr>
          <p:cNvPr id="4098" name="Picture 2" descr="F:\Prib\Libraries\Documents\SQL Server Management Studio\Projects\grup\AdMedika Rekonsel Data\contoh header dan detail berbeda totalny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000" y="2067148"/>
            <a:ext cx="8932000" cy="46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14290"/>
            <a:ext cx="8604000" cy="5911873"/>
          </a:xfrm>
        </p:spPr>
        <p:txBody>
          <a:bodyPr>
            <a:normAutofit/>
          </a:bodyPr>
          <a:lstStyle/>
          <a:p>
            <a:pPr marL="269875" indent="-269875"/>
            <a:r>
              <a:rPr lang="id-ID" sz="2000" dirty="0" smtClean="0"/>
              <a:t>Pengecekan data di system Equity:</a:t>
            </a:r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</p:txBody>
      </p:sp>
      <p:pic>
        <p:nvPicPr>
          <p:cNvPr id="5122" name="Picture 2" descr="F:\Prib\Libraries\Documents\SQL Server Management Studio\Projects\grup\AdMedika Rekonsel Data\contoh header dan detail berbeda totalnya - pengecekan di equit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857232"/>
            <a:ext cx="11744325" cy="53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500042"/>
            <a:ext cx="8604000" cy="5626121"/>
          </a:xfrm>
        </p:spPr>
        <p:txBody>
          <a:bodyPr>
            <a:normAutofit/>
          </a:bodyPr>
          <a:lstStyle/>
          <a:p>
            <a:pPr marL="269875" indent="-269875"/>
            <a:r>
              <a:rPr lang="id-ID" sz="2000" dirty="0" smtClean="0"/>
              <a:t>Pengecekan data yang dikirim dari Equity:</a:t>
            </a:r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  <a:p>
            <a:pPr marL="269875" indent="-269875"/>
            <a:endParaRPr lang="id-ID" sz="2000" dirty="0" smtClean="0"/>
          </a:p>
        </p:txBody>
      </p:sp>
      <p:pic>
        <p:nvPicPr>
          <p:cNvPr id="6146" name="Picture 2" descr="F:\Prib\Libraries\Documents\SQL Server Management Studio\Projects\grup\AdMedika Rekonsel Data\contoh header dan detail berbeda totalnya - pengecekan di equity pada saat kirim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00" y="1285860"/>
            <a:ext cx="10620953" cy="43885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58204" cy="4525963"/>
          </a:xfrm>
        </p:spPr>
        <p:txBody>
          <a:bodyPr>
            <a:normAutofit/>
          </a:bodyPr>
          <a:lstStyle/>
          <a:p>
            <a:r>
              <a:rPr lang="id-ID" sz="2400" dirty="0" smtClean="0"/>
              <a:t>Jumlah polis pada data AdMedika: 173</a:t>
            </a:r>
          </a:p>
          <a:p>
            <a:r>
              <a:rPr lang="id-ID" sz="2400" dirty="0" smtClean="0"/>
              <a:t>Semua polis yang di AdMedia, ada di Equity.</a:t>
            </a:r>
          </a:p>
          <a:p>
            <a:r>
              <a:rPr lang="id-ID" sz="2400" dirty="0" smtClean="0"/>
              <a:t>Terdapat </a:t>
            </a:r>
            <a:r>
              <a:rPr lang="id-ID" sz="2400" dirty="0" smtClean="0"/>
              <a:t>21</a:t>
            </a:r>
            <a:r>
              <a:rPr lang="id-ID" sz="2400" dirty="0" smtClean="0"/>
              <a:t>.397 </a:t>
            </a:r>
            <a:r>
              <a:rPr lang="id-ID" sz="2400" dirty="0" smtClean="0"/>
              <a:t>klaim di Equity yang tidak ada di </a:t>
            </a:r>
            <a:r>
              <a:rPr lang="id-ID" sz="2400" dirty="0" smtClean="0"/>
              <a:t>AdMedika</a:t>
            </a:r>
            <a:endParaRPr lang="id-ID" sz="2400" dirty="0" smtClean="0"/>
          </a:p>
          <a:p>
            <a:r>
              <a:rPr lang="id-ID" sz="2400" dirty="0" smtClean="0"/>
              <a:t>Terdapat 766 klaim di AdMedika yang tidak ada di Equity:</a:t>
            </a:r>
          </a:p>
          <a:p>
            <a:pPr>
              <a:buNone/>
            </a:pPr>
            <a:r>
              <a:rPr lang="id-ID" sz="2400" dirty="0" smtClean="0"/>
              <a:t>	- 526 klaim tidak ada di tabel KlaimFrom_Header (NPK)</a:t>
            </a:r>
          </a:p>
          <a:p>
            <a:pPr>
              <a:buNone/>
            </a:pPr>
            <a:r>
              <a:rPr lang="id-ID" sz="2400" dirty="0" smtClean="0"/>
              <a:t>	- 240 ada di tabel KlaimFrom_Header (174 NPK, 66 Provider)</a:t>
            </a:r>
          </a:p>
          <a:p>
            <a:endParaRPr lang="id-ID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11652</TotalTime>
  <Words>231</Words>
  <Application>Microsoft Office PowerPoint</Application>
  <PresentationFormat>On-screen Show (4:3)</PresentationFormat>
  <Paragraphs>70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Technic</vt:lpstr>
      <vt:lpstr>Rekonsiliasi data admedika</vt:lpstr>
      <vt:lpstr>Data dari AdMedika:</vt:lpstr>
      <vt:lpstr>Benefit Code &amp; Benefit Description</vt:lpstr>
      <vt:lpstr>Slide 4</vt:lpstr>
      <vt:lpstr>Slide 5</vt:lpstr>
      <vt:lpstr>Total header berbeda dengan total detail</vt:lpstr>
      <vt:lpstr>Slide 7</vt:lpstr>
      <vt:lpstr>Slide 8</vt:lpstr>
      <vt:lpstr>Slide 9</vt:lpstr>
      <vt:lpstr>Klaim dari AdMedika yang tidak ada di Equity</vt:lpstr>
      <vt:lpstr>Klaim (reimburse) di Equity yang tidak ada di AdMedika</vt:lpstr>
      <vt:lpstr>Slide 12</vt:lpstr>
      <vt:lpstr>Usulan Penyelesaian</vt:lpstr>
    </vt:vector>
  </TitlesOfParts>
  <Company>ELI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Pribadi</dc:creator>
  <cp:lastModifiedBy>Pribadi</cp:lastModifiedBy>
  <cp:revision>765</cp:revision>
  <dcterms:created xsi:type="dcterms:W3CDTF">2015-04-06T03:42:12Z</dcterms:created>
  <dcterms:modified xsi:type="dcterms:W3CDTF">2015-06-10T02:22:08Z</dcterms:modified>
</cp:coreProperties>
</file>